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0" r:id="rId3"/>
    <p:sldId id="266" r:id="rId4"/>
    <p:sldId id="269" r:id="rId5"/>
    <p:sldId id="277" r:id="rId6"/>
    <p:sldId id="278" r:id="rId7"/>
    <p:sldId id="279" r:id="rId8"/>
    <p:sldId id="280" r:id="rId9"/>
    <p:sldId id="283" r:id="rId10"/>
    <p:sldId id="281" r:id="rId11"/>
  </p:sldIdLst>
  <p:sldSz cx="9144000" cy="6858000" type="screen4x3"/>
  <p:notesSz cx="6858000" cy="9144000"/>
  <p:custShowLst>
    <p:custShow name="Vlastní prezentace 1" id="0">
      <p:sldLst/>
    </p:custShow>
  </p:custShow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45C93-D91C-4C43-BFC6-7AAE68758FF8}" v="13" dt="2021-03-01T11:57:21.971"/>
    <p1510:client id="{8282EF0D-28D2-4AF5-BB81-E984C460BEC2}" v="21" dt="2020-05-27T11:20:37.016"/>
    <p1510:client id="{90FD1A2E-B5B8-41B0-B0BB-382C58D2A262}" v="8" dt="2020-05-27T11:22:17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živatel typu Host" providerId="Windows Live" clId="Web-{8282EF0D-28D2-4AF5-BB81-E984C460BEC2}"/>
    <pc:docChg chg="modSld">
      <pc:chgData name="Uživatel typu Host" userId="" providerId="Windows Live" clId="Web-{8282EF0D-28D2-4AF5-BB81-E984C460BEC2}" dt="2020-05-27T11:20:37.016" v="20" actId="20577"/>
      <pc:docMkLst>
        <pc:docMk/>
      </pc:docMkLst>
      <pc:sldChg chg="modSp">
        <pc:chgData name="Uživatel typu Host" userId="" providerId="Windows Live" clId="Web-{8282EF0D-28D2-4AF5-BB81-E984C460BEC2}" dt="2020-05-27T11:20:37.016" v="19" actId="20577"/>
        <pc:sldMkLst>
          <pc:docMk/>
          <pc:sldMk cId="1654569862" sldId="259"/>
        </pc:sldMkLst>
        <pc:spChg chg="mod">
          <ac:chgData name="Uživatel typu Host" userId="" providerId="Windows Live" clId="Web-{8282EF0D-28D2-4AF5-BB81-E984C460BEC2}" dt="2020-05-27T11:20:37.016" v="19" actId="20577"/>
          <ac:spMkLst>
            <pc:docMk/>
            <pc:sldMk cId="1654569862" sldId="259"/>
            <ac:spMk id="2" creationId="{00000000-0000-0000-0000-000000000000}"/>
          </ac:spMkLst>
        </pc:spChg>
      </pc:sldChg>
    </pc:docChg>
  </pc:docChgLst>
  <pc:docChgLst>
    <pc:chgData name="Uživatel typu Host" providerId="Windows Live" clId="Web-{90FD1A2E-B5B8-41B0-B0BB-382C58D2A262}"/>
    <pc:docChg chg="modSld">
      <pc:chgData name="Uživatel typu Host" userId="" providerId="Windows Live" clId="Web-{90FD1A2E-B5B8-41B0-B0BB-382C58D2A262}" dt="2020-05-27T11:22:17.556" v="7" actId="20577"/>
      <pc:docMkLst>
        <pc:docMk/>
      </pc:docMkLst>
      <pc:sldChg chg="modSp">
        <pc:chgData name="Uživatel typu Host" userId="" providerId="Windows Live" clId="Web-{90FD1A2E-B5B8-41B0-B0BB-382C58D2A262}" dt="2020-05-27T11:22:17.556" v="6" actId="20577"/>
        <pc:sldMkLst>
          <pc:docMk/>
          <pc:sldMk cId="1654569862" sldId="259"/>
        </pc:sldMkLst>
        <pc:spChg chg="mod">
          <ac:chgData name="Uživatel typu Host" userId="" providerId="Windows Live" clId="Web-{90FD1A2E-B5B8-41B0-B0BB-382C58D2A262}" dt="2020-05-27T11:22:17.556" v="6" actId="20577"/>
          <ac:spMkLst>
            <pc:docMk/>
            <pc:sldMk cId="1654569862" sldId="259"/>
            <ac:spMk id="2" creationId="{00000000-0000-0000-0000-000000000000}"/>
          </ac:spMkLst>
        </pc:spChg>
      </pc:sldChg>
    </pc:docChg>
  </pc:docChgLst>
  <pc:docChgLst>
    <pc:chgData name="Sára Pechancová" userId="10818bf862597b60" providerId="Windows Live" clId="Web-{4DA45C93-D91C-4C43-BFC6-7AAE68758FF8}"/>
    <pc:docChg chg="delSld">
      <pc:chgData name="Sára Pechancová" userId="10818bf862597b60" providerId="Windows Live" clId="Web-{4DA45C93-D91C-4C43-BFC6-7AAE68758FF8}" dt="2021-03-01T11:57:21.971" v="12"/>
      <pc:docMkLst>
        <pc:docMk/>
      </pc:docMkLst>
      <pc:sldChg chg="del">
        <pc:chgData name="Sára Pechancová" userId="10818bf862597b60" providerId="Windows Live" clId="Web-{4DA45C93-D91C-4C43-BFC6-7AAE68758FF8}" dt="2021-03-01T11:57:04.016" v="1"/>
        <pc:sldMkLst>
          <pc:docMk/>
          <pc:sldMk cId="3673103999" sldId="257"/>
        </pc:sldMkLst>
      </pc:sldChg>
      <pc:sldChg chg="del">
        <pc:chgData name="Sára Pechancová" userId="10818bf862597b60" providerId="Windows Live" clId="Web-{4DA45C93-D91C-4C43-BFC6-7AAE68758FF8}" dt="2021-03-01T11:57:21.971" v="12"/>
        <pc:sldMkLst>
          <pc:docMk/>
          <pc:sldMk cId="1654569862" sldId="259"/>
        </pc:sldMkLst>
      </pc:sldChg>
      <pc:sldChg chg="del">
        <pc:chgData name="Sára Pechancová" userId="10818bf862597b60" providerId="Windows Live" clId="Web-{4DA45C93-D91C-4C43-BFC6-7AAE68758FF8}" dt="2021-03-01T11:57:06.579" v="4"/>
        <pc:sldMkLst>
          <pc:docMk/>
          <pc:sldMk cId="1953586349" sldId="261"/>
        </pc:sldMkLst>
      </pc:sldChg>
      <pc:sldChg chg="del">
        <pc:chgData name="Sára Pechancová" userId="10818bf862597b60" providerId="Windows Live" clId="Web-{4DA45C93-D91C-4C43-BFC6-7AAE68758FF8}" dt="2021-03-01T11:57:07.392" v="5"/>
        <pc:sldMkLst>
          <pc:docMk/>
          <pc:sldMk cId="3011423498" sldId="262"/>
        </pc:sldMkLst>
      </pc:sldChg>
      <pc:sldChg chg="del">
        <pc:chgData name="Sára Pechancová" userId="10818bf862597b60" providerId="Windows Live" clId="Web-{4DA45C93-D91C-4C43-BFC6-7AAE68758FF8}" dt="2021-03-01T11:57:05.095" v="2"/>
        <pc:sldMkLst>
          <pc:docMk/>
          <pc:sldMk cId="3416809386" sldId="263"/>
        </pc:sldMkLst>
      </pc:sldChg>
      <pc:sldChg chg="del">
        <pc:chgData name="Sára Pechancová" userId="10818bf862597b60" providerId="Windows Live" clId="Web-{4DA45C93-D91C-4C43-BFC6-7AAE68758FF8}" dt="2021-03-01T11:57:05.751" v="3"/>
        <pc:sldMkLst>
          <pc:docMk/>
          <pc:sldMk cId="2891753802" sldId="265"/>
        </pc:sldMkLst>
      </pc:sldChg>
      <pc:sldChg chg="del">
        <pc:chgData name="Sára Pechancová" userId="10818bf862597b60" providerId="Windows Live" clId="Web-{4DA45C93-D91C-4C43-BFC6-7AAE68758FF8}" dt="2021-03-01T11:57:08.563" v="7"/>
        <pc:sldMkLst>
          <pc:docMk/>
          <pc:sldMk cId="645363546" sldId="271"/>
        </pc:sldMkLst>
      </pc:sldChg>
      <pc:sldChg chg="del">
        <pc:chgData name="Sára Pechancová" userId="10818bf862597b60" providerId="Windows Live" clId="Web-{4DA45C93-D91C-4C43-BFC6-7AAE68758FF8}" dt="2021-03-01T11:57:07.970" v="6"/>
        <pc:sldMkLst>
          <pc:docMk/>
          <pc:sldMk cId="2957772485" sldId="272"/>
        </pc:sldMkLst>
      </pc:sldChg>
      <pc:sldChg chg="del">
        <pc:chgData name="Sára Pechancová" userId="10818bf862597b60" providerId="Windows Live" clId="Web-{4DA45C93-D91C-4C43-BFC6-7AAE68758FF8}" dt="2021-03-01T11:57:09.501" v="8"/>
        <pc:sldMkLst>
          <pc:docMk/>
          <pc:sldMk cId="1143142852" sldId="273"/>
        </pc:sldMkLst>
      </pc:sldChg>
      <pc:sldChg chg="del">
        <pc:chgData name="Sára Pechancová" userId="10818bf862597b60" providerId="Windows Live" clId="Web-{4DA45C93-D91C-4C43-BFC6-7AAE68758FF8}" dt="2021-03-01T11:57:10.282" v="9"/>
        <pc:sldMkLst>
          <pc:docMk/>
          <pc:sldMk cId="4273123298" sldId="274"/>
        </pc:sldMkLst>
      </pc:sldChg>
      <pc:sldChg chg="del">
        <pc:chgData name="Sára Pechancová" userId="10818bf862597b60" providerId="Windows Live" clId="Web-{4DA45C93-D91C-4C43-BFC6-7AAE68758FF8}" dt="2021-03-01T11:57:20.158" v="11"/>
        <pc:sldMkLst>
          <pc:docMk/>
          <pc:sldMk cId="3042058781" sldId="275"/>
        </pc:sldMkLst>
      </pc:sldChg>
      <pc:sldChg chg="del">
        <pc:chgData name="Sára Pechancová" userId="10818bf862597b60" providerId="Windows Live" clId="Web-{4DA45C93-D91C-4C43-BFC6-7AAE68758FF8}" dt="2021-03-01T11:57:13.204" v="10"/>
        <pc:sldMkLst>
          <pc:docMk/>
          <pc:sldMk cId="527285171" sldId="276"/>
        </pc:sldMkLst>
      </pc:sldChg>
      <pc:sldChg chg="del">
        <pc:chgData name="Sára Pechancová" userId="10818bf862597b60" providerId="Windows Live" clId="Web-{4DA45C93-D91C-4C43-BFC6-7AAE68758FF8}" dt="2021-03-01T11:57:02.813" v="0"/>
        <pc:sldMkLst>
          <pc:docMk/>
          <pc:sldMk cId="1283806759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09" y="230167"/>
            <a:ext cx="4190776" cy="65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5128" y="797511"/>
            <a:ext cx="47529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Antonín  Dvořák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1841 Nelahozeves – 1904 Praha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8342" r="11873" b="-8342"/>
          <a:stretch/>
        </p:blipFill>
        <p:spPr bwMode="auto">
          <a:xfrm>
            <a:off x="107504" y="2132856"/>
            <a:ext cx="4724401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05" y="908720"/>
            <a:ext cx="415846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1061" y="152375"/>
            <a:ext cx="6055685" cy="30469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Dvořák zemřel 1. 5. 1904 na mrtvici a je pohřben na Vyšehradě v Praze.   </a:t>
            </a:r>
          </a:p>
        </p:txBody>
      </p:sp>
    </p:spTree>
    <p:extLst>
      <p:ext uri="{BB962C8B-B14F-4D97-AF65-F5344CB8AC3E}">
        <p14:creationId xmlns:p14="http://schemas.microsoft.com/office/powerpoint/2010/main" val="5702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76672"/>
            <a:ext cx="7704856" cy="23083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Antonín Dvořák se narodil </a:t>
            </a:r>
          </a:p>
          <a:p>
            <a:pPr algn="ctr"/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 Nelahozevsi </a:t>
            </a:r>
          </a:p>
          <a:p>
            <a:pPr algn="ctr"/>
            <a:r>
              <a:rPr lang="cs-CZ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842448" cy="40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3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568952" cy="30469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cs-CZ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cs-CZ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Otec A. Dvořáka pracoval jako řezník a hostinský.</a:t>
            </a:r>
          </a:p>
          <a:p>
            <a:endParaRPr lang="cs-CZ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6" name="Picture 4" descr="C:\Users\jkocandrlova\AppData\Local\Microsoft\Windows\Temporary Internet Files\Content.IE5\02M7P1HH\MC9000215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46292"/>
            <a:ext cx="3968909" cy="273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04664"/>
            <a:ext cx="7704856" cy="23083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  šesti  začal s hudbou, nejprve zpíval a pak začal hrát na housle.</a:t>
            </a:r>
          </a:p>
        </p:txBody>
      </p:sp>
      <p:pic>
        <p:nvPicPr>
          <p:cNvPr id="2050" name="Picture 2" descr="C:\Users\jkocandrlova\AppData\Local\Microsoft\Windows\Temporary Internet Files\Content.IE5\DXN0F858\MP900431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8315" y="2031850"/>
            <a:ext cx="3354633" cy="52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2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0772" y="116632"/>
            <a:ext cx="8577692" cy="538609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Antonín Dvořák byl v Americe</a:t>
            </a:r>
            <a:r>
              <a:rPr lang="cs-CZ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cs-CZ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cs-CZ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cs-CZ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cs-CZ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cs-CZ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 New Yorku byl ředitelem</a:t>
            </a:r>
          </a:p>
          <a:p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hudební školy.</a:t>
            </a:r>
          </a:p>
          <a:p>
            <a:endParaRPr lang="cs-CZ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Tam složil skladbu </a:t>
            </a:r>
          </a:p>
          <a:p>
            <a:r>
              <a:rPr lang="cs-CZ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 Nového Světa.</a:t>
            </a:r>
            <a:endParaRPr lang="cs-CZ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16" y="908720"/>
            <a:ext cx="4750767" cy="571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63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32" y="2564904"/>
            <a:ext cx="3343415" cy="395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260648"/>
            <a:ext cx="6408711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A. Dvořák složil 10 oper, mezi nejznámější patří </a:t>
            </a:r>
          </a:p>
          <a:p>
            <a:r>
              <a:rPr lang="cs-CZ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Čert a Káča, Rusalka     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2952328" cy="411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8471" y="332656"/>
            <a:ext cx="5967746" cy="30469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Moravské  dvojzpěvy</a:t>
            </a:r>
          </a:p>
          <a:p>
            <a:r>
              <a:rPr lang="cs-CZ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jsou skladbičky pro zpěváky za doprovodu klavíru.         </a:t>
            </a:r>
          </a:p>
        </p:txBody>
      </p:sp>
      <p:pic>
        <p:nvPicPr>
          <p:cNvPr id="1026" name="Picture 2" descr="moravske-dvojzpevy-op-29 | antonin-dvorak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664296" cy="37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55576" y="126876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8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69212"/>
            <a:ext cx="5184576" cy="452431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Slovanské tance jsou skladby pro orchestr k tancům jako polka, mazurka, skočná….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259632" y="1556792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b="1" dirty="0"/>
          </a:p>
        </p:txBody>
      </p:sp>
      <p:pic>
        <p:nvPicPr>
          <p:cNvPr id="2050" name="Picture 2" descr="Antonín Dvořák, Česká Filharmonie*, Václav Talich - Slovanské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/>
          <a:stretch/>
        </p:blipFill>
        <p:spPr bwMode="auto">
          <a:xfrm>
            <a:off x="4427984" y="3284984"/>
            <a:ext cx="2806638" cy="292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8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9344" y="260648"/>
            <a:ext cx="4596712" cy="600164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Antonín Dvořák měl se svou </a:t>
            </a:r>
            <a:r>
              <a:rPr lang="cs-CZ" sz="4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manžlkou</a:t>
            </a:r>
            <a:r>
              <a:rPr lang="cs-CZ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6 dětí.</a:t>
            </a:r>
          </a:p>
          <a:p>
            <a:r>
              <a:rPr lang="cs-CZ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Kromě hudby se zajímal i o vlaky a lokomotivy.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95709"/>
            <a:ext cx="3456384" cy="49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5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erodynamika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319</TotalTime>
  <Words>405</Words>
  <Application>Microsoft Office PowerPoint</Application>
  <PresentationFormat>Předvádění na obrazovce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Kočandrlová Jarmila</dc:creator>
  <cp:lastModifiedBy>Uzivatel</cp:lastModifiedBy>
  <cp:revision>48</cp:revision>
  <dcterms:created xsi:type="dcterms:W3CDTF">2012-11-14T20:40:29Z</dcterms:created>
  <dcterms:modified xsi:type="dcterms:W3CDTF">2021-03-01T11:57:23Z</dcterms:modified>
</cp:coreProperties>
</file>